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  <p:sldId id="256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50BA99-C19C-4EC2-A880-DE5A13E43636}" v="35" dt="2025-10-01T11:50:16.1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현우 한" userId="48b4db32f8b8bdcb" providerId="LiveId" clId="{5660E933-2BE6-4BE0-9481-31D8E4514311}"/>
    <pc:docChg chg="custSel addSld modSld sldOrd">
      <pc:chgData name="현우 한" userId="48b4db32f8b8bdcb" providerId="LiveId" clId="{5660E933-2BE6-4BE0-9481-31D8E4514311}" dt="2025-10-01T12:26:57.072" v="4167" actId="5793"/>
      <pc:docMkLst>
        <pc:docMk/>
      </pc:docMkLst>
      <pc:sldChg chg="modSp mod">
        <pc:chgData name="현우 한" userId="48b4db32f8b8bdcb" providerId="LiveId" clId="{5660E933-2BE6-4BE0-9481-31D8E4514311}" dt="2025-10-01T10:27:46.849" v="1131" actId="20577"/>
        <pc:sldMkLst>
          <pc:docMk/>
          <pc:sldMk cId="1504353376" sldId="256"/>
        </pc:sldMkLst>
        <pc:spChg chg="mod">
          <ac:chgData name="현우 한" userId="48b4db32f8b8bdcb" providerId="LiveId" clId="{5660E933-2BE6-4BE0-9481-31D8E4514311}" dt="2025-10-01T10:15:59.229" v="231" actId="2711"/>
          <ac:spMkLst>
            <pc:docMk/>
            <pc:sldMk cId="1504353376" sldId="256"/>
            <ac:spMk id="2" creationId="{5D616789-D5D9-EE5D-FAA0-CA994DB1A878}"/>
          </ac:spMkLst>
        </pc:spChg>
        <pc:spChg chg="mod">
          <ac:chgData name="현우 한" userId="48b4db32f8b8bdcb" providerId="LiveId" clId="{5660E933-2BE6-4BE0-9481-31D8E4514311}" dt="2025-10-01T10:27:46.849" v="1131" actId="20577"/>
          <ac:spMkLst>
            <pc:docMk/>
            <pc:sldMk cId="1504353376" sldId="256"/>
            <ac:spMk id="3" creationId="{8AC04256-460D-9964-42F1-9D29D6AF8D01}"/>
          </ac:spMkLst>
        </pc:spChg>
      </pc:sldChg>
      <pc:sldChg chg="modSp mod ord">
        <pc:chgData name="현우 한" userId="48b4db32f8b8bdcb" providerId="LiveId" clId="{5660E933-2BE6-4BE0-9481-31D8E4514311}" dt="2025-10-01T12:26:57.072" v="4167" actId="5793"/>
        <pc:sldMkLst>
          <pc:docMk/>
          <pc:sldMk cId="3480339707" sldId="257"/>
        </pc:sldMkLst>
        <pc:spChg chg="mod">
          <ac:chgData name="현우 한" userId="48b4db32f8b8bdcb" providerId="LiveId" clId="{5660E933-2BE6-4BE0-9481-31D8E4514311}" dt="2025-10-01T10:13:26.548" v="88" actId="2711"/>
          <ac:spMkLst>
            <pc:docMk/>
            <pc:sldMk cId="3480339707" sldId="257"/>
            <ac:spMk id="2" creationId="{ECFF3C52-9B7F-F6C2-C4DC-CB5041F9CAF9}"/>
          </ac:spMkLst>
        </pc:spChg>
        <pc:spChg chg="mod">
          <ac:chgData name="현우 한" userId="48b4db32f8b8bdcb" providerId="LiveId" clId="{5660E933-2BE6-4BE0-9481-31D8E4514311}" dt="2025-10-01T12:26:57.072" v="4167" actId="5793"/>
          <ac:spMkLst>
            <pc:docMk/>
            <pc:sldMk cId="3480339707" sldId="257"/>
            <ac:spMk id="3" creationId="{71BE41AE-DF45-7A61-4F62-B626A112B843}"/>
          </ac:spMkLst>
        </pc:spChg>
      </pc:sldChg>
      <pc:sldChg chg="addSp delSp modSp mod">
        <pc:chgData name="현우 한" userId="48b4db32f8b8bdcb" providerId="LiveId" clId="{5660E933-2BE6-4BE0-9481-31D8E4514311}" dt="2025-10-01T11:17:22.924" v="2105" actId="13926"/>
        <pc:sldMkLst>
          <pc:docMk/>
          <pc:sldMk cId="3341264374" sldId="258"/>
        </pc:sldMkLst>
        <pc:spChg chg="mod">
          <ac:chgData name="현우 한" userId="48b4db32f8b8bdcb" providerId="LiveId" clId="{5660E933-2BE6-4BE0-9481-31D8E4514311}" dt="2025-10-01T11:07:32.158" v="1182" actId="14100"/>
          <ac:spMkLst>
            <pc:docMk/>
            <pc:sldMk cId="3341264374" sldId="258"/>
            <ac:spMk id="2" creationId="{6A04B7B1-5A79-73C7-5034-2C538EE4E4B8}"/>
          </ac:spMkLst>
        </pc:spChg>
        <pc:spChg chg="del">
          <ac:chgData name="현우 한" userId="48b4db32f8b8bdcb" providerId="LiveId" clId="{5660E933-2BE6-4BE0-9481-31D8E4514311}" dt="2025-10-01T11:09:35.236" v="1200"/>
          <ac:spMkLst>
            <pc:docMk/>
            <pc:sldMk cId="3341264374" sldId="258"/>
            <ac:spMk id="3" creationId="{6CA08551-A5EA-F02B-16F7-A6BC1F6B87AB}"/>
          </ac:spMkLst>
        </pc:spChg>
        <pc:spChg chg="add mod">
          <ac:chgData name="현우 한" userId="48b4db32f8b8bdcb" providerId="LiveId" clId="{5660E933-2BE6-4BE0-9481-31D8E4514311}" dt="2025-10-01T11:08:16.666" v="1199" actId="1076"/>
          <ac:spMkLst>
            <pc:docMk/>
            <pc:sldMk cId="3341264374" sldId="258"/>
            <ac:spMk id="4" creationId="{CA51D2E9-45FE-0D59-D5C6-FED4F324D3E8}"/>
          </ac:spMkLst>
        </pc:spChg>
        <pc:spChg chg="add mod">
          <ac:chgData name="현우 한" userId="48b4db32f8b8bdcb" providerId="LiveId" clId="{5660E933-2BE6-4BE0-9481-31D8E4514311}" dt="2025-10-01T11:10:22.067" v="1237" actId="207"/>
          <ac:spMkLst>
            <pc:docMk/>
            <pc:sldMk cId="3341264374" sldId="258"/>
            <ac:spMk id="7" creationId="{AC4EFF9A-34ED-BE16-559C-1A588BE0CBCD}"/>
          </ac:spMkLst>
        </pc:spChg>
        <pc:spChg chg="add mod">
          <ac:chgData name="현우 한" userId="48b4db32f8b8bdcb" providerId="LiveId" clId="{5660E933-2BE6-4BE0-9481-31D8E4514311}" dt="2025-10-01T11:10:51.472" v="1276" actId="207"/>
          <ac:spMkLst>
            <pc:docMk/>
            <pc:sldMk cId="3341264374" sldId="258"/>
            <ac:spMk id="8" creationId="{1BA1EE14-3F9D-8F00-02E1-89D9D444E856}"/>
          </ac:spMkLst>
        </pc:spChg>
        <pc:spChg chg="add mod">
          <ac:chgData name="현우 한" userId="48b4db32f8b8bdcb" providerId="LiveId" clId="{5660E933-2BE6-4BE0-9481-31D8E4514311}" dt="2025-10-01T11:17:22.924" v="2105" actId="13926"/>
          <ac:spMkLst>
            <pc:docMk/>
            <pc:sldMk cId="3341264374" sldId="258"/>
            <ac:spMk id="9" creationId="{42FC5631-0DCC-60E8-F57F-D555D0404BF7}"/>
          </ac:spMkLst>
        </pc:spChg>
        <pc:picChg chg="add mod">
          <ac:chgData name="현우 한" userId="48b4db32f8b8bdcb" providerId="LiveId" clId="{5660E933-2BE6-4BE0-9481-31D8E4514311}" dt="2025-10-01T11:09:48.611" v="1205" actId="1076"/>
          <ac:picMkLst>
            <pc:docMk/>
            <pc:sldMk cId="3341264374" sldId="258"/>
            <ac:picMk id="6" creationId="{22F5347D-B53B-42D1-36AF-519BB8BC86BB}"/>
          </ac:picMkLst>
        </pc:picChg>
      </pc:sldChg>
      <pc:sldChg chg="addSp delSp modSp mod">
        <pc:chgData name="현우 한" userId="48b4db32f8b8bdcb" providerId="LiveId" clId="{5660E933-2BE6-4BE0-9481-31D8E4514311}" dt="2025-10-01T11:26:49.440" v="2841" actId="20577"/>
        <pc:sldMkLst>
          <pc:docMk/>
          <pc:sldMk cId="719026515" sldId="259"/>
        </pc:sldMkLst>
        <pc:spChg chg="mod">
          <ac:chgData name="현우 한" userId="48b4db32f8b8bdcb" providerId="LiveId" clId="{5660E933-2BE6-4BE0-9481-31D8E4514311}" dt="2025-10-01T11:13:03.970" v="1515" actId="14100"/>
          <ac:spMkLst>
            <pc:docMk/>
            <pc:sldMk cId="719026515" sldId="259"/>
            <ac:spMk id="2" creationId="{34F16BC9-CB90-1BFA-DDFB-01C23B7067E4}"/>
          </ac:spMkLst>
        </pc:spChg>
        <pc:spChg chg="del">
          <ac:chgData name="현우 한" userId="48b4db32f8b8bdcb" providerId="LiveId" clId="{5660E933-2BE6-4BE0-9481-31D8E4514311}" dt="2025-10-01T11:13:27.580" v="1517"/>
          <ac:spMkLst>
            <pc:docMk/>
            <pc:sldMk cId="719026515" sldId="259"/>
            <ac:spMk id="3" creationId="{3A522211-9B1E-C898-7C05-33968C03DA25}"/>
          </ac:spMkLst>
        </pc:spChg>
        <pc:spChg chg="add mod">
          <ac:chgData name="현우 한" userId="48b4db32f8b8bdcb" providerId="LiveId" clId="{5660E933-2BE6-4BE0-9481-31D8E4514311}" dt="2025-10-01T11:13:09.002" v="1516"/>
          <ac:spMkLst>
            <pc:docMk/>
            <pc:sldMk cId="719026515" sldId="259"/>
            <ac:spMk id="4" creationId="{72E04F22-0286-E3CF-B3B6-F9E748D01F15}"/>
          </ac:spMkLst>
        </pc:spChg>
        <pc:spChg chg="add mod">
          <ac:chgData name="현우 한" userId="48b4db32f8b8bdcb" providerId="LiveId" clId="{5660E933-2BE6-4BE0-9481-31D8E4514311}" dt="2025-10-01T11:26:49.440" v="2841" actId="20577"/>
          <ac:spMkLst>
            <pc:docMk/>
            <pc:sldMk cId="719026515" sldId="259"/>
            <ac:spMk id="7" creationId="{6154F2A3-C713-BBD9-80E3-ECEB1E4C1144}"/>
          </ac:spMkLst>
        </pc:spChg>
        <pc:spChg chg="add del mod">
          <ac:chgData name="현우 한" userId="48b4db32f8b8bdcb" providerId="LiveId" clId="{5660E933-2BE6-4BE0-9481-31D8E4514311}" dt="2025-10-01T11:26:38.176" v="2800"/>
          <ac:spMkLst>
            <pc:docMk/>
            <pc:sldMk cId="719026515" sldId="259"/>
            <ac:spMk id="8" creationId="{39B45DF4-D9F9-E186-88B7-4DA02D9BBC09}"/>
          </ac:spMkLst>
        </pc:spChg>
        <pc:picChg chg="add mod">
          <ac:chgData name="현우 한" userId="48b4db32f8b8bdcb" providerId="LiveId" clId="{5660E933-2BE6-4BE0-9481-31D8E4514311}" dt="2025-10-01T11:13:38.064" v="1521" actId="1076"/>
          <ac:picMkLst>
            <pc:docMk/>
            <pc:sldMk cId="719026515" sldId="259"/>
            <ac:picMk id="6" creationId="{7091925A-835A-AF99-1C90-9A258474B594}"/>
          </ac:picMkLst>
        </pc:picChg>
      </pc:sldChg>
      <pc:sldChg chg="addSp delSp modSp mod ord">
        <pc:chgData name="현우 한" userId="48b4db32f8b8bdcb" providerId="LiveId" clId="{5660E933-2BE6-4BE0-9481-31D8E4514311}" dt="2025-10-01T10:13:15.835" v="87" actId="14100"/>
        <pc:sldMkLst>
          <pc:docMk/>
          <pc:sldMk cId="1163309030" sldId="260"/>
        </pc:sldMkLst>
        <pc:spChg chg="mod">
          <ac:chgData name="현우 한" userId="48b4db32f8b8bdcb" providerId="LiveId" clId="{5660E933-2BE6-4BE0-9481-31D8E4514311}" dt="2025-10-01T10:13:15.835" v="87" actId="14100"/>
          <ac:spMkLst>
            <pc:docMk/>
            <pc:sldMk cId="1163309030" sldId="260"/>
            <ac:spMk id="2" creationId="{7B206EC8-1584-3BD3-80D5-4FBA897FF079}"/>
          </ac:spMkLst>
        </pc:spChg>
        <pc:spChg chg="del mod">
          <ac:chgData name="현우 한" userId="48b4db32f8b8bdcb" providerId="LiveId" clId="{5660E933-2BE6-4BE0-9481-31D8E4514311}" dt="2025-10-01T10:02:53.469" v="44" actId="21"/>
          <ac:spMkLst>
            <pc:docMk/>
            <pc:sldMk cId="1163309030" sldId="260"/>
            <ac:spMk id="3" creationId="{A4BF0FF1-19C7-B126-C9A4-A2561FA0A909}"/>
          </ac:spMkLst>
        </pc:spChg>
        <pc:spChg chg="add mod">
          <ac:chgData name="현우 한" userId="48b4db32f8b8bdcb" providerId="LiveId" clId="{5660E933-2BE6-4BE0-9481-31D8E4514311}" dt="2025-10-01T10:03:37.636" v="75" actId="122"/>
          <ac:spMkLst>
            <pc:docMk/>
            <pc:sldMk cId="1163309030" sldId="260"/>
            <ac:spMk id="4" creationId="{7BB8AF9E-6109-F322-562D-2CD886D21767}"/>
          </ac:spMkLst>
        </pc:spChg>
      </pc:sldChg>
      <pc:sldChg chg="addSp delSp modSp new mod">
        <pc:chgData name="현우 한" userId="48b4db32f8b8bdcb" providerId="LiveId" clId="{5660E933-2BE6-4BE0-9481-31D8E4514311}" dt="2025-10-01T11:25:06.539" v="2741" actId="20577"/>
        <pc:sldMkLst>
          <pc:docMk/>
          <pc:sldMk cId="3398616206" sldId="261"/>
        </pc:sldMkLst>
        <pc:spChg chg="del">
          <ac:chgData name="현우 한" userId="48b4db32f8b8bdcb" providerId="LiveId" clId="{5660E933-2BE6-4BE0-9481-31D8E4514311}" dt="2025-10-01T11:17:46.696" v="2107" actId="21"/>
          <ac:spMkLst>
            <pc:docMk/>
            <pc:sldMk cId="3398616206" sldId="261"/>
            <ac:spMk id="2" creationId="{20CEF37F-C0DB-DC24-0A0F-5072B3A1CB0A}"/>
          </ac:spMkLst>
        </pc:spChg>
        <pc:spChg chg="del">
          <ac:chgData name="현우 한" userId="48b4db32f8b8bdcb" providerId="LiveId" clId="{5660E933-2BE6-4BE0-9481-31D8E4514311}" dt="2025-10-01T11:20:29.830" v="2112"/>
          <ac:spMkLst>
            <pc:docMk/>
            <pc:sldMk cId="3398616206" sldId="261"/>
            <ac:spMk id="3" creationId="{56C02995-1FA4-8FE8-C06E-C8F0954405FD}"/>
          </ac:spMkLst>
        </pc:spChg>
        <pc:spChg chg="add del mod">
          <ac:chgData name="현우 한" userId="48b4db32f8b8bdcb" providerId="LiveId" clId="{5660E933-2BE6-4BE0-9481-31D8E4514311}" dt="2025-10-01T11:17:51.710" v="2109" actId="21"/>
          <ac:spMkLst>
            <pc:docMk/>
            <pc:sldMk cId="3398616206" sldId="261"/>
            <ac:spMk id="4" creationId="{20CEF37F-C0DB-DC24-0A0F-5072B3A1CB0A}"/>
          </ac:spMkLst>
        </pc:spChg>
        <pc:spChg chg="add mod">
          <ac:chgData name="현우 한" userId="48b4db32f8b8bdcb" providerId="LiveId" clId="{5660E933-2BE6-4BE0-9481-31D8E4514311}" dt="2025-10-01T11:17:56.534" v="2110"/>
          <ac:spMkLst>
            <pc:docMk/>
            <pc:sldMk cId="3398616206" sldId="261"/>
            <ac:spMk id="5" creationId="{600D41C7-05AC-0C13-68E6-162F60031E01}"/>
          </ac:spMkLst>
        </pc:spChg>
        <pc:spChg chg="add mod">
          <ac:chgData name="현우 한" userId="48b4db32f8b8bdcb" providerId="LiveId" clId="{5660E933-2BE6-4BE0-9481-31D8E4514311}" dt="2025-10-01T11:18:05.781" v="2111"/>
          <ac:spMkLst>
            <pc:docMk/>
            <pc:sldMk cId="3398616206" sldId="261"/>
            <ac:spMk id="6" creationId="{B46EFA13-8BC2-80A6-060C-71297695B825}"/>
          </ac:spMkLst>
        </pc:spChg>
        <pc:spChg chg="add del mod">
          <ac:chgData name="현우 한" userId="48b4db32f8b8bdcb" providerId="LiveId" clId="{5660E933-2BE6-4BE0-9481-31D8E4514311}" dt="2025-10-01T11:21:21.065" v="2117" actId="21"/>
          <ac:spMkLst>
            <pc:docMk/>
            <pc:sldMk cId="3398616206" sldId="261"/>
            <ac:spMk id="9" creationId="{89BCDAA5-15A6-5BAD-3A03-0782A16472CE}"/>
          </ac:spMkLst>
        </pc:spChg>
        <pc:spChg chg="add mod">
          <ac:chgData name="현우 한" userId="48b4db32f8b8bdcb" providerId="LiveId" clId="{5660E933-2BE6-4BE0-9481-31D8E4514311}" dt="2025-10-01T11:24:26.356" v="2582" actId="20577"/>
          <ac:spMkLst>
            <pc:docMk/>
            <pc:sldMk cId="3398616206" sldId="261"/>
            <ac:spMk id="12" creationId="{9FDD2DF8-F523-DEC9-05A1-CA2FB21A07B8}"/>
          </ac:spMkLst>
        </pc:spChg>
        <pc:spChg chg="add mod">
          <ac:chgData name="현우 한" userId="48b4db32f8b8bdcb" providerId="LiveId" clId="{5660E933-2BE6-4BE0-9481-31D8E4514311}" dt="2025-10-01T11:25:06.539" v="2741" actId="20577"/>
          <ac:spMkLst>
            <pc:docMk/>
            <pc:sldMk cId="3398616206" sldId="261"/>
            <ac:spMk id="13" creationId="{BC26DE52-9A0A-2BE6-5368-FF275576A54D}"/>
          </ac:spMkLst>
        </pc:spChg>
        <pc:picChg chg="add mod">
          <ac:chgData name="현우 한" userId="48b4db32f8b8bdcb" providerId="LiveId" clId="{5660E933-2BE6-4BE0-9481-31D8E4514311}" dt="2025-10-01T11:21:55.789" v="2130" actId="1076"/>
          <ac:picMkLst>
            <pc:docMk/>
            <pc:sldMk cId="3398616206" sldId="261"/>
            <ac:picMk id="8" creationId="{2859164D-34ED-6D62-ECD4-6A3D802331A2}"/>
          </ac:picMkLst>
        </pc:picChg>
        <pc:picChg chg="add mod">
          <ac:chgData name="현우 한" userId="48b4db32f8b8bdcb" providerId="LiveId" clId="{5660E933-2BE6-4BE0-9481-31D8E4514311}" dt="2025-10-01T11:22:11.537" v="2133" actId="1076"/>
          <ac:picMkLst>
            <pc:docMk/>
            <pc:sldMk cId="3398616206" sldId="261"/>
            <ac:picMk id="11" creationId="{F6FC2698-B495-B346-6C3D-A6843A40930C}"/>
          </ac:picMkLst>
        </pc:picChg>
      </pc:sldChg>
      <pc:sldChg chg="addSp delSp modSp new mod">
        <pc:chgData name="현우 한" userId="48b4db32f8b8bdcb" providerId="LiveId" clId="{5660E933-2BE6-4BE0-9481-31D8E4514311}" dt="2025-10-01T11:39:06.059" v="3278" actId="20577"/>
        <pc:sldMkLst>
          <pc:docMk/>
          <pc:sldMk cId="4201638095" sldId="262"/>
        </pc:sldMkLst>
        <pc:spChg chg="del mod">
          <ac:chgData name="현우 한" userId="48b4db32f8b8bdcb" providerId="LiveId" clId="{5660E933-2BE6-4BE0-9481-31D8E4514311}" dt="2025-10-01T11:25:36.598" v="2774" actId="21"/>
          <ac:spMkLst>
            <pc:docMk/>
            <pc:sldMk cId="4201638095" sldId="262"/>
            <ac:spMk id="2" creationId="{41534483-3F2E-0784-1056-8506589444B5}"/>
          </ac:spMkLst>
        </pc:spChg>
        <pc:spChg chg="del">
          <ac:chgData name="현우 한" userId="48b4db32f8b8bdcb" providerId="LiveId" clId="{5660E933-2BE6-4BE0-9481-31D8E4514311}" dt="2025-10-01T11:32:24.209" v="2842"/>
          <ac:spMkLst>
            <pc:docMk/>
            <pc:sldMk cId="4201638095" sldId="262"/>
            <ac:spMk id="3" creationId="{B3C6E0C0-D34E-FA27-A203-70B4945C32E5}"/>
          </ac:spMkLst>
        </pc:spChg>
        <pc:spChg chg="add mod">
          <ac:chgData name="현우 한" userId="48b4db32f8b8bdcb" providerId="LiveId" clId="{5660E933-2BE6-4BE0-9481-31D8E4514311}" dt="2025-10-01T11:25:41.898" v="2775"/>
          <ac:spMkLst>
            <pc:docMk/>
            <pc:sldMk cId="4201638095" sldId="262"/>
            <ac:spMk id="4" creationId="{AEE14E7A-54D2-6D55-4BE6-4D453A38CED0}"/>
          </ac:spMkLst>
        </pc:spChg>
        <pc:spChg chg="add mod">
          <ac:chgData name="현우 한" userId="48b4db32f8b8bdcb" providerId="LiveId" clId="{5660E933-2BE6-4BE0-9481-31D8E4514311}" dt="2025-10-01T11:34:55.091" v="2854" actId="20577"/>
          <ac:spMkLst>
            <pc:docMk/>
            <pc:sldMk cId="4201638095" sldId="262"/>
            <ac:spMk id="5" creationId="{F8AC6ABE-E361-290D-3C40-BD962DAD37C2}"/>
          </ac:spMkLst>
        </pc:spChg>
        <pc:spChg chg="add del mod">
          <ac:chgData name="현우 한" userId="48b4db32f8b8bdcb" providerId="LiveId" clId="{5660E933-2BE6-4BE0-9481-31D8E4514311}" dt="2025-10-01T11:34:49.493" v="2848"/>
          <ac:spMkLst>
            <pc:docMk/>
            <pc:sldMk cId="4201638095" sldId="262"/>
            <ac:spMk id="9" creationId="{E724CC33-F2E9-D2EE-8ECB-CF7486F89404}"/>
          </ac:spMkLst>
        </pc:spChg>
        <pc:spChg chg="add mod">
          <ac:chgData name="현우 한" userId="48b4db32f8b8bdcb" providerId="LiveId" clId="{5660E933-2BE6-4BE0-9481-31D8E4514311}" dt="2025-10-01T11:36:17.369" v="2923" actId="1076"/>
          <ac:spMkLst>
            <pc:docMk/>
            <pc:sldMk cId="4201638095" sldId="262"/>
            <ac:spMk id="12" creationId="{601C9959-0F41-6DCB-1599-C83922EF0138}"/>
          </ac:spMkLst>
        </pc:spChg>
        <pc:spChg chg="add mod">
          <ac:chgData name="현우 한" userId="48b4db32f8b8bdcb" providerId="LiveId" clId="{5660E933-2BE6-4BE0-9481-31D8E4514311}" dt="2025-10-01T11:36:19.327" v="2924" actId="1076"/>
          <ac:spMkLst>
            <pc:docMk/>
            <pc:sldMk cId="4201638095" sldId="262"/>
            <ac:spMk id="13" creationId="{D8F004AF-6CF7-7595-708D-5504202505A0}"/>
          </ac:spMkLst>
        </pc:spChg>
        <pc:spChg chg="add mod">
          <ac:chgData name="현우 한" userId="48b4db32f8b8bdcb" providerId="LiveId" clId="{5660E933-2BE6-4BE0-9481-31D8E4514311}" dt="2025-10-01T11:36:53.817" v="2958" actId="207"/>
          <ac:spMkLst>
            <pc:docMk/>
            <pc:sldMk cId="4201638095" sldId="262"/>
            <ac:spMk id="14" creationId="{803DFFF4-E773-1E19-5A51-F63A7AD98C10}"/>
          </ac:spMkLst>
        </pc:spChg>
        <pc:spChg chg="add mod">
          <ac:chgData name="현우 한" userId="48b4db32f8b8bdcb" providerId="LiveId" clId="{5660E933-2BE6-4BE0-9481-31D8E4514311}" dt="2025-10-01T11:39:06.059" v="3278" actId="20577"/>
          <ac:spMkLst>
            <pc:docMk/>
            <pc:sldMk cId="4201638095" sldId="262"/>
            <ac:spMk id="15" creationId="{E075A63A-877F-48D9-656B-AFA9315743D0}"/>
          </ac:spMkLst>
        </pc:spChg>
        <pc:picChg chg="add del mod">
          <ac:chgData name="현우 한" userId="48b4db32f8b8bdcb" providerId="LiveId" clId="{5660E933-2BE6-4BE0-9481-31D8E4514311}" dt="2025-10-01T11:32:33.119" v="2847" actId="21"/>
          <ac:picMkLst>
            <pc:docMk/>
            <pc:sldMk cId="4201638095" sldId="262"/>
            <ac:picMk id="7" creationId="{4A11021B-9220-9B24-8D05-6F2476A956E1}"/>
          </ac:picMkLst>
        </pc:picChg>
        <pc:picChg chg="add mod">
          <ac:chgData name="현우 한" userId="48b4db32f8b8bdcb" providerId="LiveId" clId="{5660E933-2BE6-4BE0-9481-31D8E4514311}" dt="2025-10-01T11:36:21.705" v="2925" actId="1076"/>
          <ac:picMkLst>
            <pc:docMk/>
            <pc:sldMk cId="4201638095" sldId="262"/>
            <ac:picMk id="11" creationId="{536208C7-710B-A0D7-0701-323CC3482343}"/>
          </ac:picMkLst>
        </pc:picChg>
      </pc:sldChg>
      <pc:sldChg chg="addSp delSp modSp new mod">
        <pc:chgData name="현우 한" userId="48b4db32f8b8bdcb" providerId="LiveId" clId="{5660E933-2BE6-4BE0-9481-31D8E4514311}" dt="2025-10-01T11:52:43.391" v="4165" actId="2711"/>
        <pc:sldMkLst>
          <pc:docMk/>
          <pc:sldMk cId="2225840290" sldId="263"/>
        </pc:sldMkLst>
        <pc:spChg chg="mod">
          <ac:chgData name="현우 한" userId="48b4db32f8b8bdcb" providerId="LiveId" clId="{5660E933-2BE6-4BE0-9481-31D8E4514311}" dt="2025-10-01T11:39:44.236" v="3297" actId="14100"/>
          <ac:spMkLst>
            <pc:docMk/>
            <pc:sldMk cId="2225840290" sldId="263"/>
            <ac:spMk id="2" creationId="{0F85D1FE-B611-5DDA-51DE-46F214384795}"/>
          </ac:spMkLst>
        </pc:spChg>
        <pc:spChg chg="del">
          <ac:chgData name="현우 한" userId="48b4db32f8b8bdcb" providerId="LiveId" clId="{5660E933-2BE6-4BE0-9481-31D8E4514311}" dt="2025-10-01T11:40:11.520" v="3298" actId="21"/>
          <ac:spMkLst>
            <pc:docMk/>
            <pc:sldMk cId="2225840290" sldId="263"/>
            <ac:spMk id="3" creationId="{63F64EA5-B245-4537-22AE-CC0ADD4DDE2E}"/>
          </ac:spMkLst>
        </pc:spChg>
        <pc:graphicFrameChg chg="add mod modGraphic">
          <ac:chgData name="현우 한" userId="48b4db32f8b8bdcb" providerId="LiveId" clId="{5660E933-2BE6-4BE0-9481-31D8E4514311}" dt="2025-10-01T11:52:43.391" v="4165" actId="2711"/>
          <ac:graphicFrameMkLst>
            <pc:docMk/>
            <pc:sldMk cId="2225840290" sldId="263"/>
            <ac:graphicFrameMk id="4" creationId="{9BD497F2-BEF4-5D39-08DF-F04C2EB06F80}"/>
          </ac:graphicFrameMkLst>
        </pc:graphicFrame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06F7FF-820D-3944-F773-864B454DC8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96EE02-6B9E-A86F-F0A8-9608397DE6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0D60A-83AF-7452-38E5-E317452DE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A3C4E6-8F4C-CCB2-6760-E4DE1E4E6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7E0228-6A8B-E764-0932-39EEEB8AD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51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EA6E2-20BD-FF91-33E5-045B864C4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D64F4E-3E0E-C911-BB6C-1DACE8F973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013D27-453F-2B32-9C6C-8CB31ACEF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C581AF-295E-78D8-4142-4128817C0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144304-6A75-F6EB-4198-8369F702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311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4CFFDC3-A51D-02F5-E0C6-1013502DE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5C5217-3171-474F-018E-9EB88DFADE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876067-833E-EBE5-3CB8-AEB663721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9E19C0-98E3-3674-82B6-20DD2114E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60C0A3-96A0-67E6-0794-4842F793D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0936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F60530-F070-69D9-58C9-FCD82E20D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1A311D-7B25-B525-CA00-447A70C8F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4DCA1F-94BE-7378-B1B3-14724C923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10668D-8E55-2D0A-7D57-F9077F0D9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C2FDED-CCEC-AF70-1156-1A785E36E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870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9D0A1-41C8-4EF0-562E-8ED0EB5C8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EE5033-40F8-FF7C-E80A-514A5E4FC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D38A99-C785-B9C4-BE55-673BA38FD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1C8C84-71B0-49AA-4752-E49CD4C76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F11A9F-8DDD-5423-942F-3FD6950D2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53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5CB9A4-8DF0-8BEC-B2DF-ABB75BB2F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6A0508-8B74-4033-0225-2A354FC9D6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D65957-8857-7459-FA81-A6F6865065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82FE04-9A1F-E29A-F278-D6BD84BF5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64FCE9-E86C-7675-442E-FCFD996BD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EDF694-0F5B-AED7-81F3-37D8B1417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575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63A078-672D-5160-1D60-DE4DDA9F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7BA3F2-59CD-1116-5B4E-DE639C09C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D63522-761B-8DF3-C1BC-E9EFC77BF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55017C9-1C67-EAA9-D6F9-8B4B19796B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AA65031-B0B6-13A0-7CF4-84E69D95B2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B135C6-50EB-779A-DF8D-715906C72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ABEE490-2A4A-8A91-A2BA-BF65A8562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81FF432-C948-14AD-831E-47A03945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899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46211B-2A87-64A4-A7AD-06370AF1C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F3D6D33-9AE1-D2AA-D2A2-258F7C75D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124E20-FD87-D401-9209-34C138887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79BBFB-51C8-41C8-9082-60A3DE065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7856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23CFEC-124F-117F-0382-276616358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3F0A1EA-9C7A-F9F4-EA7C-E0953F243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34EAAD-ADE8-CBD6-265E-4040FA1B0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5233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9FDA42-C531-20A2-AA27-6212B3E2E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DE261C-E582-B64C-1D12-0FBED3DF3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AD6DFE-7F0A-C12E-4D48-F3CCC04C6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E63DD7-44C6-E0DF-1BB4-B9705D0D4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A78B08-39E1-03C8-80DC-C4127156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BB60E2-600E-6E60-B1B9-D34349B30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557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F503FB-3C3F-451B-295B-BED6450B2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3771E5-72E2-C6AB-D0CB-191227E4C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E7DA69-7EAD-4895-448D-B2EEB4EEE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C2F59A-C301-0F3C-AD01-F50D5545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50EE06-E5FF-7911-A3D0-C89BCA144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F4DBF5-92FD-CC41-5865-52FF7D4B4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259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FBA88F6-3559-93B0-5FF4-6C39EEDE6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58CF62-1038-56EE-7B94-785304BDD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214D70-8607-0185-F269-18AE99A23F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E55B9-919C-4E2C-9F20-91C241C13AF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E63A14-16D3-E641-DF8A-AD0007356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A126A7-91F5-0A9A-0A68-A9AA24874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4E4E79-5E51-4509-A5E1-CA7939BD6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685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206EC8-1584-3BD3-80D5-4FBA897FF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10220"/>
          </a:xfrm>
        </p:spPr>
        <p:txBody>
          <a:bodyPr>
            <a:noAutofit/>
          </a:bodyPr>
          <a:lstStyle/>
          <a:p>
            <a:pPr algn="ctr"/>
            <a:r>
              <a:rPr lang="en-US" altLang="ko-KR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2D </a:t>
            </a:r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 프로그래밍 </a:t>
            </a:r>
            <a:br>
              <a:rPr lang="en-US" altLang="ko-KR" sz="6000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r>
              <a:rPr lang="ko-KR" altLang="en-US" sz="6000" dirty="0">
                <a:latin typeface="HY견고딕" panose="02030600000101010101" pitchFamily="18" charset="-127"/>
                <a:ea typeface="HY견고딕" panose="02030600000101010101" pitchFamily="18" charset="-127"/>
              </a:rPr>
              <a:t>차 발표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B8AF9E-6109-F322-562D-2CD886D21767}"/>
              </a:ext>
            </a:extLst>
          </p:cNvPr>
          <p:cNvSpPr txBox="1"/>
          <p:nvPr/>
        </p:nvSpPr>
        <p:spPr>
          <a:xfrm>
            <a:off x="8728364" y="5024582"/>
            <a:ext cx="3084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2024182036</a:t>
            </a:r>
          </a:p>
          <a:p>
            <a:pPr algn="ctr"/>
            <a:r>
              <a:rPr lang="ko-KR" altLang="en-US" dirty="0"/>
              <a:t>한현우</a:t>
            </a:r>
          </a:p>
        </p:txBody>
      </p:sp>
    </p:spTree>
    <p:extLst>
      <p:ext uri="{BB962C8B-B14F-4D97-AF65-F5344CB8AC3E}">
        <p14:creationId xmlns:p14="http://schemas.microsoft.com/office/powerpoint/2010/main" val="1163309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FF3C52-9B7F-F6C2-C4DC-CB5041F9C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6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BE41AE-DF45-7A61-4F62-B626A112B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01. </a:t>
            </a:r>
            <a:r>
              <a:rPr lang="ko-KR" altLang="en-US" dirty="0"/>
              <a:t>게임 컨셉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02. </a:t>
            </a:r>
            <a:r>
              <a:rPr lang="ko-KR" altLang="en-US" dirty="0"/>
              <a:t>예상 게임 진행 흐름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03. </a:t>
            </a:r>
            <a:r>
              <a:rPr lang="ko-KR" altLang="en-US" dirty="0"/>
              <a:t>개발 일정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80339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616789-D5D9-EE5D-FAA0-CA994DB1A8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0" y="129309"/>
            <a:ext cx="9144000" cy="1025380"/>
          </a:xfrm>
        </p:spPr>
        <p:txBody>
          <a:bodyPr/>
          <a:lstStyle/>
          <a:p>
            <a:pPr algn="l"/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게임 컨셉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AC04256-460D-9964-42F1-9D29D6AF8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218" y="1440729"/>
            <a:ext cx="10825018" cy="5098616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장르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액션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RPG</a:t>
            </a:r>
          </a:p>
          <a:p>
            <a:pPr algn="l"/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l"/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핵심 컨셉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던전 속 몬스터를 물리치며 성장하는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RPG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이다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algn="l"/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l"/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재미 요소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</a:p>
          <a:p>
            <a:pPr marL="342900" indent="-342900" algn="l">
              <a:buFontTx/>
              <a:buChar char="-"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몬스터를 물리쳐 획득한 재화를 통해 무기를 강화할 수 있다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342900" indent="-342900" algn="l">
              <a:buFontTx/>
              <a:buChar char="-"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무기마다 고유 스킬과 능력이 있어 지루하지 않다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342900" indent="-342900" algn="l">
              <a:buFontTx/>
              <a:buChar char="-"/>
            </a:pP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마을과 던전을 오가며 실력이 부족한 사람도 충분히 강해질 수 있다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algn="l"/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l"/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l"/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l"/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l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4353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04B7B1-5A79-73C7-5034-2C538EE4E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68636" cy="1325563"/>
          </a:xfrm>
        </p:spPr>
        <p:txBody>
          <a:bodyPr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예상 게임 진행 흐름 </a:t>
            </a:r>
          </a:p>
        </p:txBody>
      </p:sp>
      <p:pic>
        <p:nvPicPr>
          <p:cNvPr id="6" name="내용 개체 틀 5" descr="PC 게임, 스크린샷, 비디오 게임 소프트웨어, 전략 비디오 게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2F5347D-B53B-42D1-36AF-519BB8BC8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92" y="2585105"/>
            <a:ext cx="5666116" cy="25654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51D2E9-45FE-0D59-D5C6-FED4F324D3E8}"/>
              </a:ext>
            </a:extLst>
          </p:cNvPr>
          <p:cNvSpPr txBox="1"/>
          <p:nvPr/>
        </p:nvSpPr>
        <p:spPr>
          <a:xfrm>
            <a:off x="6206836" y="849423"/>
            <a:ext cx="487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4EFF9A-34ED-BE16-559C-1A588BE0CBCD}"/>
              </a:ext>
            </a:extLst>
          </p:cNvPr>
          <p:cNvSpPr txBox="1"/>
          <p:nvPr/>
        </p:nvSpPr>
        <p:spPr>
          <a:xfrm>
            <a:off x="4352925" y="2152650"/>
            <a:ext cx="3486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highlight>
                  <a:srgbClr val="0000FF"/>
                </a:highlight>
              </a:rPr>
              <a:t>던전 입구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A1EE14-3F9D-8F00-02E1-89D9D444E856}"/>
              </a:ext>
            </a:extLst>
          </p:cNvPr>
          <p:cNvSpPr txBox="1"/>
          <p:nvPr/>
        </p:nvSpPr>
        <p:spPr>
          <a:xfrm>
            <a:off x="923992" y="5310909"/>
            <a:ext cx="1699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highlight>
                  <a:srgbClr val="FF0000"/>
                </a:highlight>
              </a:rPr>
              <a:t>아이템 강화 상점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FC5631-0DCC-60E8-F57F-D555D0404BF7}"/>
              </a:ext>
            </a:extLst>
          </p:cNvPr>
          <p:cNvSpPr txBox="1"/>
          <p:nvPr/>
        </p:nvSpPr>
        <p:spPr>
          <a:xfrm>
            <a:off x="7065818" y="2585105"/>
            <a:ext cx="42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마을 </a:t>
            </a:r>
            <a:r>
              <a:rPr lang="en-US" altLang="ko-KR" dirty="0"/>
              <a:t>: 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게임 </a:t>
            </a:r>
            <a:r>
              <a:rPr lang="ko-KR" altLang="en-US" dirty="0" err="1"/>
              <a:t>시작시</a:t>
            </a:r>
            <a:r>
              <a:rPr lang="ko-KR" altLang="en-US" dirty="0"/>
              <a:t> 마을에서 시작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ko-KR" altLang="en-US" dirty="0"/>
              <a:t>구성</a:t>
            </a:r>
            <a:r>
              <a:rPr lang="en-US" altLang="ko-KR" dirty="0"/>
              <a:t>: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상점 </a:t>
            </a:r>
            <a:r>
              <a:rPr lang="en-US" altLang="ko-KR" dirty="0"/>
              <a:t>: </a:t>
            </a:r>
            <a:r>
              <a:rPr lang="ko-KR" altLang="en-US" dirty="0"/>
              <a:t>아이템을 강화할 수 있다</a:t>
            </a:r>
            <a:r>
              <a:rPr lang="en-US" altLang="ko-KR" dirty="0"/>
              <a:t>..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던전 입구 </a:t>
            </a:r>
            <a:r>
              <a:rPr lang="en-US" altLang="ko-KR" dirty="0"/>
              <a:t>: </a:t>
            </a:r>
            <a:r>
              <a:rPr lang="ko-KR" altLang="en-US" dirty="0"/>
              <a:t>던전으로 입장이 가능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126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16BC9-CB90-1BFA-DDFB-01C23B70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6345" cy="1325563"/>
          </a:xfrm>
        </p:spPr>
        <p:txBody>
          <a:bodyPr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예상 게임 진행 흐름 </a:t>
            </a:r>
            <a:endParaRPr lang="ko-KR" altLang="en-US" dirty="0"/>
          </a:p>
        </p:txBody>
      </p:sp>
      <p:pic>
        <p:nvPicPr>
          <p:cNvPr id="6" name="내용 개체 틀 5" descr="지도, 텍스트, PC 게임, 비디오 게임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091925A-835A-AF99-1C90-9A258474B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34" y="1690688"/>
            <a:ext cx="5525911" cy="310832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E04F22-0286-E3CF-B3B6-F9E748D01F15}"/>
              </a:ext>
            </a:extLst>
          </p:cNvPr>
          <p:cNvSpPr txBox="1"/>
          <p:nvPr/>
        </p:nvSpPr>
        <p:spPr>
          <a:xfrm>
            <a:off x="6206836" y="849423"/>
            <a:ext cx="487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54F2A3-C713-BBD9-80E3-ECEB1E4C1144}"/>
              </a:ext>
            </a:extLst>
          </p:cNvPr>
          <p:cNvSpPr txBox="1"/>
          <p:nvPr/>
        </p:nvSpPr>
        <p:spPr>
          <a:xfrm>
            <a:off x="6591300" y="1690688"/>
            <a:ext cx="51530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던전 맵 </a:t>
            </a:r>
            <a:r>
              <a:rPr lang="en-US" altLang="ko-KR" dirty="0"/>
              <a:t>: </a:t>
            </a:r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마을의 던전입구에 접근하면 던전의 </a:t>
            </a:r>
            <a:r>
              <a:rPr lang="ko-KR" altLang="en-US" dirty="0" err="1"/>
              <a:t>맵을</a:t>
            </a:r>
            <a:r>
              <a:rPr lang="ko-KR" altLang="en-US" dirty="0"/>
              <a:t> 보여주고 선택하여 입장할 수 있음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클리어한 던전은 여러 번 입장 가능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자신의 수준에 맞는 던전에 여러 번 입장하여 획득한 재화로 무기를 강화하여 다음 던전을 쉽게 클리어할 수 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19026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스크린샷, PC 게임, 비디오 게임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859164D-34ED-6D62-ECD4-6A3D802331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67847"/>
            <a:ext cx="4447672" cy="2520098"/>
          </a:xfr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600D41C7-05AC-0C13-68E6-162F60031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6345" cy="1325563"/>
          </a:xfrm>
        </p:spPr>
        <p:txBody>
          <a:bodyPr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예상 게임 진행 흐름 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6EFA13-8BC2-80A6-060C-71297695B825}"/>
              </a:ext>
            </a:extLst>
          </p:cNvPr>
          <p:cNvSpPr txBox="1"/>
          <p:nvPr/>
        </p:nvSpPr>
        <p:spPr>
          <a:xfrm>
            <a:off x="6206836" y="849423"/>
            <a:ext cx="487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맵</a:t>
            </a:r>
          </a:p>
        </p:txBody>
      </p:sp>
      <p:pic>
        <p:nvPicPr>
          <p:cNvPr id="11" name="그림 10" descr="텍스트, 유기체, PC 게임, 암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6FC2698-B495-B346-6C3D-A6843A4093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590" y="4152855"/>
            <a:ext cx="4399282" cy="24745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FDD2DF8-F523-DEC9-05A1-CA2FB21A07B8}"/>
              </a:ext>
            </a:extLst>
          </p:cNvPr>
          <p:cNvSpPr txBox="1"/>
          <p:nvPr/>
        </p:nvSpPr>
        <p:spPr>
          <a:xfrm>
            <a:off x="6206836" y="1543050"/>
            <a:ext cx="51469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기본 던전 </a:t>
            </a:r>
            <a:r>
              <a:rPr lang="en-US" altLang="ko-KR" dirty="0"/>
              <a:t>: </a:t>
            </a:r>
          </a:p>
          <a:p>
            <a:pPr marL="285750" indent="-285750">
              <a:buFontTx/>
              <a:buChar char="-"/>
            </a:pPr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ko-KR" altLang="en-US" dirty="0" err="1"/>
              <a:t>기본던전이</a:t>
            </a:r>
            <a:r>
              <a:rPr lang="ko-KR" altLang="en-US" dirty="0"/>
              <a:t> 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보스 던전에 가까운 던전일수록 더 강한 몬스터가 등장한다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몬스터를 물리치면 재화</a:t>
            </a:r>
            <a:r>
              <a:rPr lang="en-US" altLang="ko-KR" dirty="0"/>
              <a:t>(100%)</a:t>
            </a:r>
            <a:r>
              <a:rPr lang="ko-KR" altLang="en-US" dirty="0"/>
              <a:t>와 아이템</a:t>
            </a:r>
            <a:r>
              <a:rPr lang="en-US" altLang="ko-KR" dirty="0"/>
              <a:t>(</a:t>
            </a:r>
            <a:r>
              <a:rPr lang="ko-KR" altLang="en-US" dirty="0" err="1"/>
              <a:t>일정확율</a:t>
            </a:r>
            <a:r>
              <a:rPr lang="en-US" altLang="ko-KR" dirty="0"/>
              <a:t>)</a:t>
            </a:r>
            <a:r>
              <a:rPr lang="ko-KR" altLang="en-US" dirty="0"/>
              <a:t>을 획득할 수 있다</a:t>
            </a:r>
            <a:r>
              <a:rPr lang="en-US" altLang="ko-KR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26DE52-9A0A-2BE6-5368-FF275576A54D}"/>
              </a:ext>
            </a:extLst>
          </p:cNvPr>
          <p:cNvSpPr txBox="1"/>
          <p:nvPr/>
        </p:nvSpPr>
        <p:spPr>
          <a:xfrm>
            <a:off x="6362700" y="4152855"/>
            <a:ext cx="533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보스 던전 </a:t>
            </a:r>
            <a:r>
              <a:rPr lang="en-US" altLang="ko-KR" dirty="0"/>
              <a:t>: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보스 몬스터가 존재하는 던전이다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보스 몬스터를 물리치면 게임이 최종 </a:t>
            </a:r>
            <a:r>
              <a:rPr lang="ko-KR" altLang="en-US" dirty="0" err="1"/>
              <a:t>클리어된다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8616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EE14E7A-54D2-6D55-4BE6-4D453A38C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6345" cy="1325563"/>
          </a:xfrm>
        </p:spPr>
        <p:txBody>
          <a:bodyPr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예상 게임 진행 흐름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AC6ABE-E361-290D-3C40-BD962DAD37C2}"/>
              </a:ext>
            </a:extLst>
          </p:cNvPr>
          <p:cNvSpPr txBox="1"/>
          <p:nvPr/>
        </p:nvSpPr>
        <p:spPr>
          <a:xfrm>
            <a:off x="6206836" y="849423"/>
            <a:ext cx="487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아이템</a:t>
            </a:r>
          </a:p>
        </p:txBody>
      </p:sp>
      <p:pic>
        <p:nvPicPr>
          <p:cNvPr id="11" name="내용 개체 틀 10" descr="텍스트, 스크린샷, 득점판, 게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36208C7-710B-A0D7-0701-323CC3482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37" y="2301413"/>
            <a:ext cx="5423763" cy="3482372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01C9959-0F41-6DCB-1599-C83922EF0138}"/>
              </a:ext>
            </a:extLst>
          </p:cNvPr>
          <p:cNvSpPr txBox="1"/>
          <p:nvPr/>
        </p:nvSpPr>
        <p:spPr>
          <a:xfrm>
            <a:off x="672237" y="5917334"/>
            <a:ext cx="1489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highlight>
                  <a:srgbClr val="FF0000"/>
                </a:highlight>
              </a:rPr>
              <a:t>장착한 무기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F004AF-6CF7-7595-708D-5504202505A0}"/>
              </a:ext>
            </a:extLst>
          </p:cNvPr>
          <p:cNvSpPr txBox="1"/>
          <p:nvPr/>
        </p:nvSpPr>
        <p:spPr>
          <a:xfrm>
            <a:off x="3103417" y="5917334"/>
            <a:ext cx="1653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highlight>
                  <a:srgbClr val="008000"/>
                </a:highlight>
              </a:rPr>
              <a:t>획득한 아이템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3DFFF4-E773-1E19-5A51-F63A7AD98C10}"/>
              </a:ext>
            </a:extLst>
          </p:cNvPr>
          <p:cNvSpPr txBox="1"/>
          <p:nvPr/>
        </p:nvSpPr>
        <p:spPr>
          <a:xfrm>
            <a:off x="1256145" y="1865307"/>
            <a:ext cx="2050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highlight>
                  <a:srgbClr val="0000FF"/>
                </a:highlight>
              </a:rPr>
              <a:t>보유중인 골드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75A63A-877F-48D9-656B-AFA9315743D0}"/>
              </a:ext>
            </a:extLst>
          </p:cNvPr>
          <p:cNvSpPr txBox="1"/>
          <p:nvPr/>
        </p:nvSpPr>
        <p:spPr>
          <a:xfrm>
            <a:off x="6206836" y="2301413"/>
            <a:ext cx="56618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아이템은 상점에서 팔 수 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무기는 고유 스킬을 갖고 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보유중인 골드를 사용하여 무기를 강화할 수 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무기는 현재기준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(</a:t>
            </a:r>
            <a:r>
              <a:rPr lang="ko-KR" altLang="en-US" dirty="0"/>
              <a:t>창</a:t>
            </a:r>
            <a:r>
              <a:rPr lang="en-US" altLang="ko-KR" dirty="0"/>
              <a:t>,</a:t>
            </a:r>
            <a:r>
              <a:rPr lang="ko-KR" altLang="en-US" dirty="0"/>
              <a:t>검</a:t>
            </a:r>
            <a:r>
              <a:rPr lang="en-US" altLang="ko-KR" dirty="0"/>
              <a:t>)</a:t>
            </a:r>
            <a:r>
              <a:rPr lang="ko-KR" altLang="en-US" dirty="0"/>
              <a:t>를 구현할 예정이다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1638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5D1FE-B611-5DDA-51DE-46F214384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939473" cy="1325563"/>
          </a:xfrm>
        </p:spPr>
        <p:txBody>
          <a:bodyPr/>
          <a:lstStyle/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개발 일정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BD497F2-BEF4-5D39-08DF-F04C2EB06F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166294"/>
              </p:ext>
            </p:extLst>
          </p:nvPr>
        </p:nvGraphicFramePr>
        <p:xfrm>
          <a:off x="1782618" y="1477047"/>
          <a:ext cx="8127996" cy="51823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7996">
                  <a:extLst>
                    <a:ext uri="{9D8B030D-6E8A-4147-A177-3AD203B41FA5}">
                      <a16:colId xmlns:a16="http://schemas.microsoft.com/office/drawing/2014/main" val="478321975"/>
                    </a:ext>
                  </a:extLst>
                </a:gridCol>
              </a:tblGrid>
              <a:tr h="5758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주차           게임 리소스 수집 및 맵 구성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710176"/>
                  </a:ext>
                </a:extLst>
              </a:tr>
              <a:tr h="5758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2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주차            캐릭터 기본 이동 및 애니메이션 구현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0346999"/>
                  </a:ext>
                </a:extLst>
              </a:tr>
              <a:tr h="5758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3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주차            무기 별 공격 및 스킬 모션 구현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460089"/>
                  </a:ext>
                </a:extLst>
              </a:tr>
              <a:tr h="5758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4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주차            </a:t>
                      </a:r>
                      <a:r>
                        <a:rPr lang="ko-KR" altLang="en-US" dirty="0" err="1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맵과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캐릭터의 충돌 처리 및 상호작용 구현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3856026"/>
                  </a:ext>
                </a:extLst>
              </a:tr>
              <a:tr h="5758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5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주차            기본 </a:t>
                      </a:r>
                      <a:r>
                        <a:rPr lang="ko-KR" altLang="en-US" dirty="0" err="1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몬스터들의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움직임 구현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8300711"/>
                  </a:ext>
                </a:extLst>
              </a:tr>
              <a:tr h="5758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6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주차            보스 몬스터 공격패턴 및 움직임 구현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7028297"/>
                  </a:ext>
                </a:extLst>
              </a:tr>
              <a:tr h="5758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7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주차            몬스터와 사용자 캐릭터의 충돌처리 및 상호작용 구현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809938"/>
                  </a:ext>
                </a:extLst>
              </a:tr>
              <a:tr h="5758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8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주차            아이템의 성능</a:t>
                      </a:r>
                      <a:r>
                        <a:rPr lang="en-US" altLang="ko-KR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몬스터의 난이도 수정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409784"/>
                  </a:ext>
                </a:extLst>
              </a:tr>
              <a:tr h="5758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9</a:t>
                      </a:r>
                      <a:r>
                        <a:rPr lang="ko-KR" altLang="en-US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주차            최종 점검</a:t>
                      </a:r>
                    </a:p>
                  </a:txBody>
                  <a:tcPr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63829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5840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322</Words>
  <Application>Microsoft Office PowerPoint</Application>
  <PresentationFormat>와이드스크린</PresentationFormat>
  <Paragraphs>71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HY견고딕</vt:lpstr>
      <vt:lpstr>맑은 고딕</vt:lpstr>
      <vt:lpstr>Arial</vt:lpstr>
      <vt:lpstr>Office 테마</vt:lpstr>
      <vt:lpstr>2D 게임 프로그래밍  1차 발표</vt:lpstr>
      <vt:lpstr>목차</vt:lpstr>
      <vt:lpstr>게임 컨셉</vt:lpstr>
      <vt:lpstr>예상 게임 진행 흐름 </vt:lpstr>
      <vt:lpstr>예상 게임 진행 흐름 </vt:lpstr>
      <vt:lpstr>예상 게임 진행 흐름 </vt:lpstr>
      <vt:lpstr>예상 게임 진행 흐름 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현우 한</dc:creator>
  <cp:lastModifiedBy>현우 한</cp:lastModifiedBy>
  <cp:revision>1</cp:revision>
  <dcterms:created xsi:type="dcterms:W3CDTF">2025-10-01T09:43:35Z</dcterms:created>
  <dcterms:modified xsi:type="dcterms:W3CDTF">2025-10-01T12:26:58Z</dcterms:modified>
</cp:coreProperties>
</file>

<file path=docProps/thumbnail.jpeg>
</file>